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9" d="100"/>
          <a:sy n="79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BC83-BC66-4762-B3C9-9EC54BC2C6AC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9893-7337-4ED5-9689-C4ACE345A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34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BC83-BC66-4762-B3C9-9EC54BC2C6AC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9893-7337-4ED5-9689-C4ACE345A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33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BC83-BC66-4762-B3C9-9EC54BC2C6AC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9893-7337-4ED5-9689-C4ACE345A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317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BC83-BC66-4762-B3C9-9EC54BC2C6AC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9893-7337-4ED5-9689-C4ACE345A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21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BC83-BC66-4762-B3C9-9EC54BC2C6AC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9893-7337-4ED5-9689-C4ACE345A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71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BC83-BC66-4762-B3C9-9EC54BC2C6AC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9893-7337-4ED5-9689-C4ACE345A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90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BC83-BC66-4762-B3C9-9EC54BC2C6AC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9893-7337-4ED5-9689-C4ACE345A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2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BC83-BC66-4762-B3C9-9EC54BC2C6AC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9893-7337-4ED5-9689-C4ACE345A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04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BC83-BC66-4762-B3C9-9EC54BC2C6AC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9893-7337-4ED5-9689-C4ACE345A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09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BC83-BC66-4762-B3C9-9EC54BC2C6AC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9893-7337-4ED5-9689-C4ACE345A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11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BC83-BC66-4762-B3C9-9EC54BC2C6AC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9893-7337-4ED5-9689-C4ACE345A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78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9BC83-BC66-4762-B3C9-9EC54BC2C6AC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9893-7337-4ED5-9689-C4ACE345A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22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3665" t="35267" r="1688" b="12499"/>
          <a:stretch/>
        </p:blipFill>
        <p:spPr>
          <a:xfrm>
            <a:off x="0" y="795129"/>
            <a:ext cx="12140804" cy="37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7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657" t="27476" r="7740" b="13688"/>
          <a:stretch/>
        </p:blipFill>
        <p:spPr>
          <a:xfrm>
            <a:off x="152399" y="800100"/>
            <a:ext cx="11863729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5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5256" t="24922" r="1061" b="11978"/>
          <a:stretch/>
        </p:blipFill>
        <p:spPr>
          <a:xfrm>
            <a:off x="152400" y="800100"/>
            <a:ext cx="1186631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6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923" t="23475" r="9187" b="5945"/>
          <a:stretch/>
        </p:blipFill>
        <p:spPr>
          <a:xfrm>
            <a:off x="246489" y="395825"/>
            <a:ext cx="11426026" cy="50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0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6592" t="19354" r="4346" b="19250"/>
          <a:stretch/>
        </p:blipFill>
        <p:spPr>
          <a:xfrm>
            <a:off x="246490" y="811034"/>
            <a:ext cx="11708426" cy="4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6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8296" t="21556" r="18882" b="14734"/>
          <a:stretch/>
        </p:blipFill>
        <p:spPr>
          <a:xfrm>
            <a:off x="206734" y="103368"/>
            <a:ext cx="11100021" cy="633205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576223" y="4079019"/>
            <a:ext cx="1232452" cy="31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7674335" y="4079019"/>
            <a:ext cx="1232452" cy="31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68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7720" t="12675" r="17720" b="15775"/>
          <a:stretch/>
        </p:blipFill>
        <p:spPr>
          <a:xfrm>
            <a:off x="731519" y="532736"/>
            <a:ext cx="9947082" cy="620105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38616" y="2075290"/>
            <a:ext cx="1089328" cy="31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38616" y="4094439"/>
            <a:ext cx="1089328" cy="31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460975" y="2099143"/>
            <a:ext cx="1089328" cy="31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460975" y="4106366"/>
            <a:ext cx="1089328" cy="31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71886" y="2811629"/>
            <a:ext cx="1089328" cy="31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090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Niestandardowy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Lech Blonski</dc:creator>
  <cp:lastModifiedBy>samsung</cp:lastModifiedBy>
  <cp:revision>10</cp:revision>
  <dcterms:created xsi:type="dcterms:W3CDTF">2024-03-17T04:00:31Z</dcterms:created>
  <dcterms:modified xsi:type="dcterms:W3CDTF">2024-03-18T12:16:28Z</dcterms:modified>
</cp:coreProperties>
</file>